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52F69C-D1ED-4C71-9653-D32235F922B3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90ADCC-4F85-46EE-96F0-7C29FE33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609600"/>
            <a:ext cx="6172200" cy="1752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GOVT. CHANDULAL CHANDRAKAR P.G. COLLEGE PATAN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2514600"/>
            <a:ext cx="6172200" cy="4114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                    Session  2023-24</a:t>
            </a:r>
          </a:p>
          <a:p>
            <a:r>
              <a:rPr lang="en-US" sz="2400" dirty="0" smtClean="0"/>
              <a:t>                </a:t>
            </a:r>
            <a:r>
              <a:rPr lang="en-US" sz="2400" dirty="0" smtClean="0">
                <a:solidFill>
                  <a:srgbClr val="7030A0"/>
                </a:solidFill>
              </a:rPr>
              <a:t>Presentation report 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on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      Types of  Programming language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F0"/>
                </a:solidFill>
              </a:rPr>
              <a:t>Guided by                 Submitted by</a:t>
            </a:r>
          </a:p>
          <a:p>
            <a:r>
              <a:rPr lang="en-US" sz="2400" dirty="0" smtClean="0"/>
              <a:t>NIDHI MAM            SHWETA SAHU</a:t>
            </a:r>
          </a:p>
          <a:p>
            <a:r>
              <a:rPr lang="en-US" sz="2400" dirty="0" smtClean="0"/>
              <a:t>                                   Class - PDGCA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Reference:-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Internet.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Introduction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Programming language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Types of programming languages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Reference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 :-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programming languages is a system of notation for writing computer programs. Most programming languages are text – based formal languages but they may also be graphical they are a kind of computer language.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Programming language:-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programming language is a way for programmers (developers) to communicate with computers. Programming languages consist of a set of rules that allows string values to be converted into various ways of generating machine code, or, in the case of visual programming languages, graphical elements.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programming languages:-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1. PROCEDURAL PROGRAMMING  LANGUAGES</a:t>
            </a:r>
            <a:r>
              <a:rPr lang="en-US" b="1" dirty="0" smtClean="0">
                <a:solidFill>
                  <a:srgbClr val="7030A0"/>
                </a:solidFill>
              </a:rPr>
              <a:t>:-  </a:t>
            </a:r>
            <a:r>
              <a:rPr lang="en-US" dirty="0" smtClean="0"/>
              <a:t>A procedural language follows a sequence of statements or commands in order to achieve a desired output. Each series of steps is called a procedure, and a program written in one of these languages will have one or more procedures within it. Common examples of procedural languages include:</a:t>
            </a:r>
          </a:p>
          <a:p>
            <a:r>
              <a:rPr lang="en-US" dirty="0" smtClean="0"/>
              <a:t>C and C++</a:t>
            </a:r>
          </a:p>
          <a:p>
            <a:r>
              <a:rPr lang="en-US" dirty="0" smtClean="0"/>
              <a:t>Java</a:t>
            </a:r>
          </a:p>
          <a:p>
            <a:r>
              <a:rPr lang="en-US" dirty="0" smtClean="0"/>
              <a:t>Pascal</a:t>
            </a:r>
          </a:p>
          <a:p>
            <a:r>
              <a:rPr lang="en-US" dirty="0" smtClean="0"/>
              <a:t>BASIC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2. Functional programming languages:-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467600" cy="51023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Rather than focusing on the execution of statements, functional languages focus on the output of mathematical functions and evaluations. Each function – a reusable module of code – performs a specific task and returns a result. Some popular functional programming languages include: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Scala</a:t>
            </a:r>
            <a:endParaRPr lang="en-US" dirty="0" smtClean="0"/>
          </a:p>
          <a:p>
            <a:r>
              <a:rPr lang="en-US" dirty="0" err="1" smtClean="0"/>
              <a:t>Erlang</a:t>
            </a:r>
            <a:endParaRPr lang="en-US" dirty="0" smtClean="0"/>
          </a:p>
          <a:p>
            <a:r>
              <a:rPr lang="en-US" dirty="0" smtClean="0"/>
              <a:t>Haskell</a:t>
            </a:r>
          </a:p>
          <a:p>
            <a:r>
              <a:rPr lang="en-US" dirty="0" smtClean="0"/>
              <a:t>Elixir</a:t>
            </a:r>
          </a:p>
          <a:p>
            <a:r>
              <a:rPr lang="en-US" dirty="0" smtClean="0"/>
              <a:t>F</a:t>
            </a:r>
          </a:p>
          <a:p>
            <a:r>
              <a:rPr lang="en-US" dirty="0" smtClean="0"/>
              <a:t>F #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3. Object-oriented programming languages:-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type of language treats a program as a group of objects composed of data and program elements, known as attributes and method. Objects can be reused within a program or in other programs. Some common object-oriented programming languages include:</a:t>
            </a:r>
          </a:p>
          <a:p>
            <a:r>
              <a:rPr lang="en-US" dirty="0" smtClean="0"/>
              <a:t>Java</a:t>
            </a:r>
          </a:p>
          <a:p>
            <a:r>
              <a:rPr lang="en-US" dirty="0" smtClean="0"/>
              <a:t>Python</a:t>
            </a:r>
          </a:p>
          <a:p>
            <a:r>
              <a:rPr lang="en-US" dirty="0" smtClean="0"/>
              <a:t>PHP</a:t>
            </a:r>
          </a:p>
          <a:p>
            <a:r>
              <a:rPr lang="en-US" dirty="0" smtClean="0"/>
              <a:t>C++</a:t>
            </a:r>
          </a:p>
          <a:p>
            <a:r>
              <a:rPr lang="en-US" dirty="0" smtClean="0"/>
              <a:t>Ruby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4. Scripting languages:-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Programmers use scripting languages to automate repetitive tasks, manage dynamic web content, or support processes in larger applications. Some common scripting languages include:-</a:t>
            </a:r>
          </a:p>
          <a:p>
            <a:r>
              <a:rPr lang="en-US" dirty="0" smtClean="0"/>
              <a:t>PHP</a:t>
            </a:r>
          </a:p>
          <a:p>
            <a:r>
              <a:rPr lang="en-US" dirty="0" smtClean="0"/>
              <a:t>Ruby</a:t>
            </a:r>
          </a:p>
          <a:p>
            <a:r>
              <a:rPr lang="en-US" dirty="0" smtClean="0"/>
              <a:t>Python</a:t>
            </a:r>
          </a:p>
          <a:p>
            <a:r>
              <a:rPr lang="en-US" dirty="0" smtClean="0"/>
              <a:t>bash</a:t>
            </a:r>
          </a:p>
          <a:p>
            <a:r>
              <a:rPr lang="en-US" dirty="0" smtClean="0"/>
              <a:t>Perl</a:t>
            </a:r>
          </a:p>
          <a:p>
            <a:r>
              <a:rPr lang="en-US" dirty="0" smtClean="0"/>
              <a:t>Node.js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5. Logic programming languages:-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Instead of telling a computer what to do, a logic programming language expresses a series of facts and rules to instruct the computer on how to make decisions. Some examples of logic include:</a:t>
            </a:r>
          </a:p>
          <a:p>
            <a:r>
              <a:rPr lang="en-US" dirty="0" smtClean="0"/>
              <a:t>Prolog</a:t>
            </a:r>
          </a:p>
          <a:p>
            <a:r>
              <a:rPr lang="en-US" dirty="0" err="1" smtClean="0"/>
              <a:t>Absys</a:t>
            </a:r>
            <a:endParaRPr lang="en-US" dirty="0" smtClean="0"/>
          </a:p>
          <a:p>
            <a:r>
              <a:rPr lang="en-US" dirty="0" err="1" smtClean="0"/>
              <a:t>Datalog</a:t>
            </a:r>
            <a:endParaRPr lang="en-US" dirty="0" smtClean="0"/>
          </a:p>
          <a:p>
            <a:r>
              <a:rPr lang="en-US" dirty="0" smtClean="0"/>
              <a:t>Alma-0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</TotalTime>
  <Words>408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GOVT. CHANDULAL CHANDRAKAR P.G. COLLEGE PATAN </vt:lpstr>
      <vt:lpstr>CONTENTS</vt:lpstr>
      <vt:lpstr>Introduction :-</vt:lpstr>
      <vt:lpstr>Programming language:-</vt:lpstr>
      <vt:lpstr>Types of programming languages:-</vt:lpstr>
      <vt:lpstr>2. Functional programming languages:-</vt:lpstr>
      <vt:lpstr>3. Object-oriented programming languages:-</vt:lpstr>
      <vt:lpstr>4. Scripting languages:-</vt:lpstr>
      <vt:lpstr>5. Logic programming languages:-</vt:lpstr>
      <vt:lpstr>Reference:-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dhananjay</dc:creator>
  <cp:lastModifiedBy>dhananjay</cp:lastModifiedBy>
  <cp:revision>14</cp:revision>
  <dcterms:created xsi:type="dcterms:W3CDTF">2012-08-03T13:50:30Z</dcterms:created>
  <dcterms:modified xsi:type="dcterms:W3CDTF">2012-08-03T12:47:13Z</dcterms:modified>
</cp:coreProperties>
</file>